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7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1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5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7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9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8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2826-C53B-4CDD-B34E-76CE9E041FC9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6932-D69D-4884-B3F6-CE911D6C2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зимная пудра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69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зимная пудра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58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зимная пудра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20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зимная пудра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45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6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нзимная пудра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335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4</cp:revision>
  <dcterms:created xsi:type="dcterms:W3CDTF">2021-09-23T04:28:12Z</dcterms:created>
  <dcterms:modified xsi:type="dcterms:W3CDTF">2021-09-23T09:48:48Z</dcterms:modified>
</cp:coreProperties>
</file>